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0"/>
  </p:notesMasterIdLst>
  <p:handoutMasterIdLst>
    <p:handoutMasterId r:id="rId21"/>
  </p:handoutMasterIdLst>
  <p:sldIdLst>
    <p:sldId id="269" r:id="rId5"/>
    <p:sldId id="270" r:id="rId6"/>
    <p:sldId id="280" r:id="rId7"/>
    <p:sldId id="275" r:id="rId8"/>
    <p:sldId id="278" r:id="rId9"/>
    <p:sldId id="287" r:id="rId10"/>
    <p:sldId id="279" r:id="rId11"/>
    <p:sldId id="284" r:id="rId12"/>
    <p:sldId id="276" r:id="rId13"/>
    <p:sldId id="282" r:id="rId14"/>
    <p:sldId id="283" r:id="rId15"/>
    <p:sldId id="286" r:id="rId16"/>
    <p:sldId id="277" r:id="rId17"/>
    <p:sldId id="285" r:id="rId18"/>
    <p:sldId id="262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7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BBAE390-1DBB-F74B-AA70-DFF870FAC465}" v="52" dt="2024-11-18T17:15:04.43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52"/>
    <p:restoredTop sz="94665"/>
  </p:normalViewPr>
  <p:slideViewPr>
    <p:cSldViewPr snapToGrid="0">
      <p:cViewPr varScale="1">
        <p:scale>
          <a:sx n="133" d="100"/>
          <a:sy n="133" d="100"/>
        </p:scale>
        <p:origin x="159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guyen Luong Hoang Tung 20226129" userId="S::tung.nlh226129@sis.hust.edu.vn::7eff6aec-382c-4781-9deb-d27e2b17b016" providerId="AD" clId="Web-{45B4239B-0F49-9395-ABE0-F1CCA84C9B54}"/>
    <pc:docChg chg="modSld">
      <pc:chgData name="Nguyen Luong Hoang Tung 20226129" userId="S::tung.nlh226129@sis.hust.edu.vn::7eff6aec-382c-4781-9deb-d27e2b17b016" providerId="AD" clId="Web-{45B4239B-0F49-9395-ABE0-F1CCA84C9B54}" dt="2024-11-12T02:43:28.693" v="23" actId="20577"/>
      <pc:docMkLst>
        <pc:docMk/>
      </pc:docMkLst>
      <pc:sldChg chg="modSp">
        <pc:chgData name="Nguyen Luong Hoang Tung 20226129" userId="S::tung.nlh226129@sis.hust.edu.vn::7eff6aec-382c-4781-9deb-d27e2b17b016" providerId="AD" clId="Web-{45B4239B-0F49-9395-ABE0-F1CCA84C9B54}" dt="2024-11-12T02:42:39.457" v="13" actId="20577"/>
        <pc:sldMkLst>
          <pc:docMk/>
          <pc:sldMk cId="4135252151" sldId="275"/>
        </pc:sldMkLst>
        <pc:spChg chg="mod">
          <ac:chgData name="Nguyen Luong Hoang Tung 20226129" userId="S::tung.nlh226129@sis.hust.edu.vn::7eff6aec-382c-4781-9deb-d27e2b17b016" providerId="AD" clId="Web-{45B4239B-0F49-9395-ABE0-F1CCA84C9B54}" dt="2024-11-12T02:42:39.457" v="13" actId="20577"/>
          <ac:spMkLst>
            <pc:docMk/>
            <pc:sldMk cId="4135252151" sldId="275"/>
            <ac:spMk id="2" creationId="{C918B182-FA61-5E5B-61DF-70DD281B315D}"/>
          </ac:spMkLst>
        </pc:spChg>
      </pc:sldChg>
      <pc:sldChg chg="modSp">
        <pc:chgData name="Nguyen Luong Hoang Tung 20226129" userId="S::tung.nlh226129@sis.hust.edu.vn::7eff6aec-382c-4781-9deb-d27e2b17b016" providerId="AD" clId="Web-{45B4239B-0F49-9395-ABE0-F1CCA84C9B54}" dt="2024-11-12T02:43:08.973" v="18" actId="20577"/>
        <pc:sldMkLst>
          <pc:docMk/>
          <pc:sldMk cId="3066222897" sldId="276"/>
        </pc:sldMkLst>
        <pc:spChg chg="mod">
          <ac:chgData name="Nguyen Luong Hoang Tung 20226129" userId="S::tung.nlh226129@sis.hust.edu.vn::7eff6aec-382c-4781-9deb-d27e2b17b016" providerId="AD" clId="Web-{45B4239B-0F49-9395-ABE0-F1CCA84C9B54}" dt="2024-11-12T02:43:08.973" v="18" actId="20577"/>
          <ac:spMkLst>
            <pc:docMk/>
            <pc:sldMk cId="3066222897" sldId="276"/>
            <ac:spMk id="2" creationId="{CD20E598-CCC8-C951-7E7E-58664926CCB7}"/>
          </ac:spMkLst>
        </pc:spChg>
        <pc:picChg chg="mod modCrop">
          <ac:chgData name="Nguyen Luong Hoang Tung 20226129" userId="S::tung.nlh226129@sis.hust.edu.vn::7eff6aec-382c-4781-9deb-d27e2b17b016" providerId="AD" clId="Web-{45B4239B-0F49-9395-ABE0-F1CCA84C9B54}" dt="2024-11-12T01:38:40.376" v="12"/>
          <ac:picMkLst>
            <pc:docMk/>
            <pc:sldMk cId="3066222897" sldId="276"/>
            <ac:picMk id="3" creationId="{1D7028B4-1516-14C1-8B2F-C9F8B8F63C41}"/>
          </ac:picMkLst>
        </pc:picChg>
      </pc:sldChg>
      <pc:sldChg chg="modSp">
        <pc:chgData name="Nguyen Luong Hoang Tung 20226129" userId="S::tung.nlh226129@sis.hust.edu.vn::7eff6aec-382c-4781-9deb-d27e2b17b016" providerId="AD" clId="Web-{45B4239B-0F49-9395-ABE0-F1CCA84C9B54}" dt="2024-11-12T02:43:23.989" v="22" actId="20577"/>
        <pc:sldMkLst>
          <pc:docMk/>
          <pc:sldMk cId="2090226947" sldId="277"/>
        </pc:sldMkLst>
        <pc:spChg chg="mod">
          <ac:chgData name="Nguyen Luong Hoang Tung 20226129" userId="S::tung.nlh226129@sis.hust.edu.vn::7eff6aec-382c-4781-9deb-d27e2b17b016" providerId="AD" clId="Web-{45B4239B-0F49-9395-ABE0-F1CCA84C9B54}" dt="2024-11-12T02:43:23.989" v="22" actId="20577"/>
          <ac:spMkLst>
            <pc:docMk/>
            <pc:sldMk cId="2090226947" sldId="277"/>
            <ac:spMk id="2" creationId="{BFD33942-0EFD-7797-8F59-BD0A9A3207E0}"/>
          </ac:spMkLst>
        </pc:spChg>
      </pc:sldChg>
      <pc:sldChg chg="modSp">
        <pc:chgData name="Nguyen Luong Hoang Tung 20226129" userId="S::tung.nlh226129@sis.hust.edu.vn::7eff6aec-382c-4781-9deb-d27e2b17b016" providerId="AD" clId="Web-{45B4239B-0F49-9395-ABE0-F1CCA84C9B54}" dt="2024-11-12T02:42:42.910" v="14" actId="20577"/>
        <pc:sldMkLst>
          <pc:docMk/>
          <pc:sldMk cId="1690866137" sldId="278"/>
        </pc:sldMkLst>
        <pc:spChg chg="mod">
          <ac:chgData name="Nguyen Luong Hoang Tung 20226129" userId="S::tung.nlh226129@sis.hust.edu.vn::7eff6aec-382c-4781-9deb-d27e2b17b016" providerId="AD" clId="Web-{45B4239B-0F49-9395-ABE0-F1CCA84C9B54}" dt="2024-11-12T02:42:42.910" v="14" actId="20577"/>
          <ac:spMkLst>
            <pc:docMk/>
            <pc:sldMk cId="1690866137" sldId="278"/>
            <ac:spMk id="2" creationId="{D0AADAD8-5312-F717-C151-EEC050E59241}"/>
          </ac:spMkLst>
        </pc:spChg>
      </pc:sldChg>
      <pc:sldChg chg="modSp">
        <pc:chgData name="Nguyen Luong Hoang Tung 20226129" userId="S::tung.nlh226129@sis.hust.edu.vn::7eff6aec-382c-4781-9deb-d27e2b17b016" providerId="AD" clId="Web-{45B4239B-0F49-9395-ABE0-F1CCA84C9B54}" dt="2024-11-12T02:42:50.988" v="16" actId="20577"/>
        <pc:sldMkLst>
          <pc:docMk/>
          <pc:sldMk cId="3673022765" sldId="279"/>
        </pc:sldMkLst>
        <pc:spChg chg="mod">
          <ac:chgData name="Nguyen Luong Hoang Tung 20226129" userId="S::tung.nlh226129@sis.hust.edu.vn::7eff6aec-382c-4781-9deb-d27e2b17b016" providerId="AD" clId="Web-{45B4239B-0F49-9395-ABE0-F1CCA84C9B54}" dt="2024-11-12T02:42:50.988" v="16" actId="20577"/>
          <ac:spMkLst>
            <pc:docMk/>
            <pc:sldMk cId="3673022765" sldId="279"/>
            <ac:spMk id="2" creationId="{072421BC-ADE1-4D7C-92BB-A226F7D4F2D5}"/>
          </ac:spMkLst>
        </pc:spChg>
      </pc:sldChg>
      <pc:sldChg chg="modSp">
        <pc:chgData name="Nguyen Luong Hoang Tung 20226129" userId="S::tung.nlh226129@sis.hust.edu.vn::7eff6aec-382c-4781-9deb-d27e2b17b016" providerId="AD" clId="Web-{45B4239B-0F49-9395-ABE0-F1CCA84C9B54}" dt="2024-11-12T02:43:11.364" v="19" actId="20577"/>
        <pc:sldMkLst>
          <pc:docMk/>
          <pc:sldMk cId="2316847684" sldId="282"/>
        </pc:sldMkLst>
        <pc:spChg chg="mod">
          <ac:chgData name="Nguyen Luong Hoang Tung 20226129" userId="S::tung.nlh226129@sis.hust.edu.vn::7eff6aec-382c-4781-9deb-d27e2b17b016" providerId="AD" clId="Web-{45B4239B-0F49-9395-ABE0-F1CCA84C9B54}" dt="2024-11-12T02:43:11.364" v="19" actId="20577"/>
          <ac:spMkLst>
            <pc:docMk/>
            <pc:sldMk cId="2316847684" sldId="282"/>
            <ac:spMk id="2" creationId="{F2E363B5-A909-473E-B75D-9F8F36F59E31}"/>
          </ac:spMkLst>
        </pc:spChg>
      </pc:sldChg>
      <pc:sldChg chg="modSp">
        <pc:chgData name="Nguyen Luong Hoang Tung 20226129" userId="S::tung.nlh226129@sis.hust.edu.vn::7eff6aec-382c-4781-9deb-d27e2b17b016" providerId="AD" clId="Web-{45B4239B-0F49-9395-ABE0-F1CCA84C9B54}" dt="2024-11-12T02:43:13.286" v="20" actId="20577"/>
        <pc:sldMkLst>
          <pc:docMk/>
          <pc:sldMk cId="285905994" sldId="283"/>
        </pc:sldMkLst>
        <pc:spChg chg="mod">
          <ac:chgData name="Nguyen Luong Hoang Tung 20226129" userId="S::tung.nlh226129@sis.hust.edu.vn::7eff6aec-382c-4781-9deb-d27e2b17b016" providerId="AD" clId="Web-{45B4239B-0F49-9395-ABE0-F1CCA84C9B54}" dt="2024-11-12T02:43:13.286" v="20" actId="20577"/>
          <ac:spMkLst>
            <pc:docMk/>
            <pc:sldMk cId="285905994" sldId="283"/>
            <ac:spMk id="2" creationId="{047121C2-7693-33FC-663E-819883D4A203}"/>
          </ac:spMkLst>
        </pc:spChg>
        <pc:picChg chg="mod">
          <ac:chgData name="Nguyen Luong Hoang Tung 20226129" userId="S::tung.nlh226129@sis.hust.edu.vn::7eff6aec-382c-4781-9deb-d27e2b17b016" providerId="AD" clId="Web-{45B4239B-0F49-9395-ABE0-F1CCA84C9B54}" dt="2024-11-12T01:24:55.528" v="1" actId="1076"/>
          <ac:picMkLst>
            <pc:docMk/>
            <pc:sldMk cId="285905994" sldId="283"/>
            <ac:picMk id="9" creationId="{5F34C88F-68FE-3AC0-5801-B79E194DE14F}"/>
          </ac:picMkLst>
        </pc:picChg>
        <pc:picChg chg="mod">
          <ac:chgData name="Nguyen Luong Hoang Tung 20226129" userId="S::tung.nlh226129@sis.hust.edu.vn::7eff6aec-382c-4781-9deb-d27e2b17b016" providerId="AD" clId="Web-{45B4239B-0F49-9395-ABE0-F1CCA84C9B54}" dt="2024-11-12T01:24:59.200" v="2" actId="1076"/>
          <ac:picMkLst>
            <pc:docMk/>
            <pc:sldMk cId="285905994" sldId="283"/>
            <ac:picMk id="7170" creationId="{16C0F419-9EE5-27C8-24E9-0285DEAFABCC}"/>
          </ac:picMkLst>
        </pc:picChg>
      </pc:sldChg>
      <pc:sldChg chg="modSp">
        <pc:chgData name="Nguyen Luong Hoang Tung 20226129" userId="S::tung.nlh226129@sis.hust.edu.vn::7eff6aec-382c-4781-9deb-d27e2b17b016" providerId="AD" clId="Web-{45B4239B-0F49-9395-ABE0-F1CCA84C9B54}" dt="2024-11-12T02:42:58.364" v="17" actId="20577"/>
        <pc:sldMkLst>
          <pc:docMk/>
          <pc:sldMk cId="3311579947" sldId="284"/>
        </pc:sldMkLst>
        <pc:spChg chg="mod">
          <ac:chgData name="Nguyen Luong Hoang Tung 20226129" userId="S::tung.nlh226129@sis.hust.edu.vn::7eff6aec-382c-4781-9deb-d27e2b17b016" providerId="AD" clId="Web-{45B4239B-0F49-9395-ABE0-F1CCA84C9B54}" dt="2024-11-12T02:42:58.364" v="17" actId="20577"/>
          <ac:spMkLst>
            <pc:docMk/>
            <pc:sldMk cId="3311579947" sldId="284"/>
            <ac:spMk id="2" creationId="{A4009989-19BE-AE85-DDDE-3B83494F3442}"/>
          </ac:spMkLst>
        </pc:spChg>
      </pc:sldChg>
      <pc:sldChg chg="modSp">
        <pc:chgData name="Nguyen Luong Hoang Tung 20226129" userId="S::tung.nlh226129@sis.hust.edu.vn::7eff6aec-382c-4781-9deb-d27e2b17b016" providerId="AD" clId="Web-{45B4239B-0F49-9395-ABE0-F1CCA84C9B54}" dt="2024-11-12T02:43:28.693" v="23" actId="20577"/>
        <pc:sldMkLst>
          <pc:docMk/>
          <pc:sldMk cId="1640731426" sldId="285"/>
        </pc:sldMkLst>
        <pc:spChg chg="mod">
          <ac:chgData name="Nguyen Luong Hoang Tung 20226129" userId="S::tung.nlh226129@sis.hust.edu.vn::7eff6aec-382c-4781-9deb-d27e2b17b016" providerId="AD" clId="Web-{45B4239B-0F49-9395-ABE0-F1CCA84C9B54}" dt="2024-11-12T02:43:28.693" v="23" actId="20577"/>
          <ac:spMkLst>
            <pc:docMk/>
            <pc:sldMk cId="1640731426" sldId="285"/>
            <ac:spMk id="2" creationId="{5BFC7F3C-9450-69A1-A8CD-E229D833DCD6}"/>
          </ac:spMkLst>
        </pc:spChg>
        <pc:picChg chg="mod">
          <ac:chgData name="Nguyen Luong Hoang Tung 20226129" userId="S::tung.nlh226129@sis.hust.edu.vn::7eff6aec-382c-4781-9deb-d27e2b17b016" providerId="AD" clId="Web-{45B4239B-0F49-9395-ABE0-F1CCA84C9B54}" dt="2024-11-12T01:25:15.809" v="6" actId="1076"/>
          <ac:picMkLst>
            <pc:docMk/>
            <pc:sldMk cId="1640731426" sldId="285"/>
            <ac:picMk id="6" creationId="{9780AA96-8ECA-A0F6-661F-3428602D5DFD}"/>
          </ac:picMkLst>
        </pc:picChg>
        <pc:picChg chg="mod">
          <ac:chgData name="Nguyen Luong Hoang Tung 20226129" userId="S::tung.nlh226129@sis.hust.edu.vn::7eff6aec-382c-4781-9deb-d27e2b17b016" providerId="AD" clId="Web-{45B4239B-0F49-9395-ABE0-F1CCA84C9B54}" dt="2024-11-12T01:25:13.606" v="5" actId="1076"/>
          <ac:picMkLst>
            <pc:docMk/>
            <pc:sldMk cId="1640731426" sldId="285"/>
            <ac:picMk id="11" creationId="{05BF32F4-FCF6-EB81-E9A0-A6FA4916DAAF}"/>
          </ac:picMkLst>
        </pc:picChg>
      </pc:sldChg>
      <pc:sldChg chg="modSp">
        <pc:chgData name="Nguyen Luong Hoang Tung 20226129" userId="S::tung.nlh226129@sis.hust.edu.vn::7eff6aec-382c-4781-9deb-d27e2b17b016" providerId="AD" clId="Web-{45B4239B-0F49-9395-ABE0-F1CCA84C9B54}" dt="2024-11-12T02:43:18.677" v="21" actId="20577"/>
        <pc:sldMkLst>
          <pc:docMk/>
          <pc:sldMk cId="1039096163" sldId="286"/>
        </pc:sldMkLst>
        <pc:spChg chg="mod">
          <ac:chgData name="Nguyen Luong Hoang Tung 20226129" userId="S::tung.nlh226129@sis.hust.edu.vn::7eff6aec-382c-4781-9deb-d27e2b17b016" providerId="AD" clId="Web-{45B4239B-0F49-9395-ABE0-F1CCA84C9B54}" dt="2024-11-12T02:43:18.677" v="21" actId="20577"/>
          <ac:spMkLst>
            <pc:docMk/>
            <pc:sldMk cId="1039096163" sldId="286"/>
            <ac:spMk id="2" creationId="{0F0112AE-D481-5836-44D2-968445986315}"/>
          </ac:spMkLst>
        </pc:spChg>
      </pc:sldChg>
      <pc:sldChg chg="modSp">
        <pc:chgData name="Nguyen Luong Hoang Tung 20226129" userId="S::tung.nlh226129@sis.hust.edu.vn::7eff6aec-382c-4781-9deb-d27e2b17b016" providerId="AD" clId="Web-{45B4239B-0F49-9395-ABE0-F1CCA84C9B54}" dt="2024-11-12T02:42:46.301" v="15" actId="20577"/>
        <pc:sldMkLst>
          <pc:docMk/>
          <pc:sldMk cId="1659997768" sldId="287"/>
        </pc:sldMkLst>
        <pc:spChg chg="mod">
          <ac:chgData name="Nguyen Luong Hoang Tung 20226129" userId="S::tung.nlh226129@sis.hust.edu.vn::7eff6aec-382c-4781-9deb-d27e2b17b016" providerId="AD" clId="Web-{45B4239B-0F49-9395-ABE0-F1CCA84C9B54}" dt="2024-11-12T02:42:46.301" v="15" actId="20577"/>
          <ac:spMkLst>
            <pc:docMk/>
            <pc:sldMk cId="1659997768" sldId="287"/>
            <ac:spMk id="2" creationId="{9D9942DA-6077-CEEC-0E83-D86B4B42220F}"/>
          </ac:spMkLst>
        </pc:spChg>
      </pc:sldChg>
    </pc:docChg>
  </pc:docChgLst>
  <pc:docChgLst>
    <pc:chgData name="Tran Quang Huy 20226109" userId="9302620b-0d31-4c19-b1ef-13acbf3248bc" providerId="ADAL" clId="{7BBAE390-1DBB-F74B-AA70-DFF870FAC465}"/>
    <pc:docChg chg="custSel modSld">
      <pc:chgData name="Tran Quang Huy 20226109" userId="9302620b-0d31-4c19-b1ef-13acbf3248bc" providerId="ADAL" clId="{7BBAE390-1DBB-F74B-AA70-DFF870FAC465}" dt="2024-11-18T17:15:14.139" v="109" actId="1076"/>
      <pc:docMkLst>
        <pc:docMk/>
      </pc:docMkLst>
      <pc:sldChg chg="modSp mod">
        <pc:chgData name="Tran Quang Huy 20226109" userId="9302620b-0d31-4c19-b1ef-13acbf3248bc" providerId="ADAL" clId="{7BBAE390-1DBB-F74B-AA70-DFF870FAC465}" dt="2024-11-12T01:35:23.648" v="91" actId="20577"/>
        <pc:sldMkLst>
          <pc:docMk/>
          <pc:sldMk cId="211005194" sldId="269"/>
        </pc:sldMkLst>
        <pc:spChg chg="mod">
          <ac:chgData name="Tran Quang Huy 20226109" userId="9302620b-0d31-4c19-b1ef-13acbf3248bc" providerId="ADAL" clId="{7BBAE390-1DBB-F74B-AA70-DFF870FAC465}" dt="2024-11-12T01:35:23.648" v="91" actId="20577"/>
          <ac:spMkLst>
            <pc:docMk/>
            <pc:sldMk cId="211005194" sldId="269"/>
            <ac:spMk id="4" creationId="{72BF49D9-2FCE-4950-8B1C-F580CC18F4C9}"/>
          </ac:spMkLst>
        </pc:spChg>
      </pc:sldChg>
      <pc:sldChg chg="modSp mod">
        <pc:chgData name="Tran Quang Huy 20226109" userId="9302620b-0d31-4c19-b1ef-13acbf3248bc" providerId="ADAL" clId="{7BBAE390-1DBB-F74B-AA70-DFF870FAC465}" dt="2024-11-12T01:37:58.126" v="95" actId="732"/>
        <pc:sldMkLst>
          <pc:docMk/>
          <pc:sldMk cId="445502771" sldId="270"/>
        </pc:sldMkLst>
        <pc:picChg chg="mod modCrop">
          <ac:chgData name="Tran Quang Huy 20226109" userId="9302620b-0d31-4c19-b1ef-13acbf3248bc" providerId="ADAL" clId="{7BBAE390-1DBB-F74B-AA70-DFF870FAC465}" dt="2024-11-12T01:37:58.126" v="95" actId="732"/>
          <ac:picMkLst>
            <pc:docMk/>
            <pc:sldMk cId="445502771" sldId="270"/>
            <ac:picMk id="5" creationId="{428E6E43-98F7-A294-2500-1EF1BFC247F2}"/>
          </ac:picMkLst>
        </pc:picChg>
      </pc:sldChg>
      <pc:sldChg chg="modSp mod">
        <pc:chgData name="Tran Quang Huy 20226109" userId="9302620b-0d31-4c19-b1ef-13acbf3248bc" providerId="ADAL" clId="{7BBAE390-1DBB-F74B-AA70-DFF870FAC465}" dt="2024-11-12T01:24:02.879" v="60" actId="1076"/>
        <pc:sldMkLst>
          <pc:docMk/>
          <pc:sldMk cId="4135252151" sldId="275"/>
        </pc:sldMkLst>
        <pc:picChg chg="mod">
          <ac:chgData name="Tran Quang Huy 20226109" userId="9302620b-0d31-4c19-b1ef-13acbf3248bc" providerId="ADAL" clId="{7BBAE390-1DBB-F74B-AA70-DFF870FAC465}" dt="2024-11-12T01:24:01.430" v="59" actId="1076"/>
          <ac:picMkLst>
            <pc:docMk/>
            <pc:sldMk cId="4135252151" sldId="275"/>
            <ac:picMk id="4" creationId="{2F3942F2-4788-C37B-FB2B-9882D262C51F}"/>
          </ac:picMkLst>
        </pc:picChg>
        <pc:picChg chg="mod">
          <ac:chgData name="Tran Quang Huy 20226109" userId="9302620b-0d31-4c19-b1ef-13acbf3248bc" providerId="ADAL" clId="{7BBAE390-1DBB-F74B-AA70-DFF870FAC465}" dt="2024-11-12T01:24:02.879" v="60" actId="1076"/>
          <ac:picMkLst>
            <pc:docMk/>
            <pc:sldMk cId="4135252151" sldId="275"/>
            <ac:picMk id="5122" creationId="{53EB9651-A53E-A424-3D47-447997094411}"/>
          </ac:picMkLst>
        </pc:picChg>
      </pc:sldChg>
      <pc:sldChg chg="addSp delSp modSp mod">
        <pc:chgData name="Tran Quang Huy 20226109" userId="9302620b-0d31-4c19-b1ef-13acbf3248bc" providerId="ADAL" clId="{7BBAE390-1DBB-F74B-AA70-DFF870FAC465}" dt="2024-11-12T01:17:21.743" v="52" actId="1076"/>
        <pc:sldMkLst>
          <pc:docMk/>
          <pc:sldMk cId="3066222897" sldId="276"/>
        </pc:sldMkLst>
        <pc:picChg chg="add mod">
          <ac:chgData name="Tran Quang Huy 20226109" userId="9302620b-0d31-4c19-b1ef-13acbf3248bc" providerId="ADAL" clId="{7BBAE390-1DBB-F74B-AA70-DFF870FAC465}" dt="2024-11-12T01:17:21.743" v="52" actId="1076"/>
          <ac:picMkLst>
            <pc:docMk/>
            <pc:sldMk cId="3066222897" sldId="276"/>
            <ac:picMk id="3" creationId="{1D7028B4-1516-14C1-8B2F-C9F8B8F63C41}"/>
          </ac:picMkLst>
        </pc:picChg>
      </pc:sldChg>
      <pc:sldChg chg="modSp mod">
        <pc:chgData name="Tran Quang Huy 20226109" userId="9302620b-0d31-4c19-b1ef-13acbf3248bc" providerId="ADAL" clId="{7BBAE390-1DBB-F74B-AA70-DFF870FAC465}" dt="2024-11-12T01:25:14.904" v="81" actId="1076"/>
        <pc:sldMkLst>
          <pc:docMk/>
          <pc:sldMk cId="2090226947" sldId="277"/>
        </pc:sldMkLst>
        <pc:picChg chg="mod">
          <ac:chgData name="Tran Quang Huy 20226109" userId="9302620b-0d31-4c19-b1ef-13acbf3248bc" providerId="ADAL" clId="{7BBAE390-1DBB-F74B-AA70-DFF870FAC465}" dt="2024-11-12T01:25:14.904" v="81" actId="1076"/>
          <ac:picMkLst>
            <pc:docMk/>
            <pc:sldMk cId="2090226947" sldId="277"/>
            <ac:picMk id="6" creationId="{18AB726D-767D-E799-A581-0DB05B07EF72}"/>
          </ac:picMkLst>
        </pc:picChg>
        <pc:picChg chg="mod">
          <ac:chgData name="Tran Quang Huy 20226109" userId="9302620b-0d31-4c19-b1ef-13acbf3248bc" providerId="ADAL" clId="{7BBAE390-1DBB-F74B-AA70-DFF870FAC465}" dt="2024-11-12T01:25:08.285" v="80" actId="1076"/>
          <ac:picMkLst>
            <pc:docMk/>
            <pc:sldMk cId="2090226947" sldId="277"/>
            <ac:picMk id="11" creationId="{7ADE2AE7-3796-97D8-168C-23F9235BEC67}"/>
          </ac:picMkLst>
        </pc:picChg>
      </pc:sldChg>
      <pc:sldChg chg="modSp mod">
        <pc:chgData name="Tran Quang Huy 20226109" userId="9302620b-0d31-4c19-b1ef-13acbf3248bc" providerId="ADAL" clId="{7BBAE390-1DBB-F74B-AA70-DFF870FAC465}" dt="2024-11-12T01:24:12.478" v="64" actId="1076"/>
        <pc:sldMkLst>
          <pc:docMk/>
          <pc:sldMk cId="1690866137" sldId="278"/>
        </pc:sldMkLst>
        <pc:picChg chg="mod">
          <ac:chgData name="Tran Quang Huy 20226109" userId="9302620b-0d31-4c19-b1ef-13acbf3248bc" providerId="ADAL" clId="{7BBAE390-1DBB-F74B-AA70-DFF870FAC465}" dt="2024-11-12T01:24:10.880" v="63" actId="1076"/>
          <ac:picMkLst>
            <pc:docMk/>
            <pc:sldMk cId="1690866137" sldId="278"/>
            <ac:picMk id="3" creationId="{85450389-8A9E-AA2A-B268-0B31C966DF01}"/>
          </ac:picMkLst>
        </pc:picChg>
        <pc:picChg chg="mod">
          <ac:chgData name="Tran Quang Huy 20226109" userId="9302620b-0d31-4c19-b1ef-13acbf3248bc" providerId="ADAL" clId="{7BBAE390-1DBB-F74B-AA70-DFF870FAC465}" dt="2024-11-12T01:24:12.478" v="64" actId="1076"/>
          <ac:picMkLst>
            <pc:docMk/>
            <pc:sldMk cId="1690866137" sldId="278"/>
            <ac:picMk id="5122" creationId="{C0F2DD0B-8802-E167-C65C-EA28AFBF765A}"/>
          </ac:picMkLst>
        </pc:picChg>
      </pc:sldChg>
      <pc:sldChg chg="modSp mod">
        <pc:chgData name="Tran Quang Huy 20226109" userId="9302620b-0d31-4c19-b1ef-13acbf3248bc" providerId="ADAL" clId="{7BBAE390-1DBB-F74B-AA70-DFF870FAC465}" dt="2024-11-12T01:24:19.639" v="67" actId="1076"/>
        <pc:sldMkLst>
          <pc:docMk/>
          <pc:sldMk cId="3673022765" sldId="279"/>
        </pc:sldMkLst>
        <pc:picChg chg="mod">
          <ac:chgData name="Tran Quang Huy 20226109" userId="9302620b-0d31-4c19-b1ef-13acbf3248bc" providerId="ADAL" clId="{7BBAE390-1DBB-F74B-AA70-DFF870FAC465}" dt="2024-11-12T01:24:18.070" v="66" actId="1076"/>
          <ac:picMkLst>
            <pc:docMk/>
            <pc:sldMk cId="3673022765" sldId="279"/>
            <ac:picMk id="4" creationId="{D3EC1D88-740E-4EEE-C50D-099D9BE31959}"/>
          </ac:picMkLst>
        </pc:picChg>
        <pc:picChg chg="mod">
          <ac:chgData name="Tran Quang Huy 20226109" userId="9302620b-0d31-4c19-b1ef-13acbf3248bc" providerId="ADAL" clId="{7BBAE390-1DBB-F74B-AA70-DFF870FAC465}" dt="2024-11-12T01:24:19.639" v="67" actId="1076"/>
          <ac:picMkLst>
            <pc:docMk/>
            <pc:sldMk cId="3673022765" sldId="279"/>
            <ac:picMk id="6148" creationId="{4F1737A1-7333-91A6-DE28-23FFD50D2E9B}"/>
          </ac:picMkLst>
        </pc:picChg>
      </pc:sldChg>
      <pc:sldChg chg="addSp delSp modSp mod">
        <pc:chgData name="Tran Quang Huy 20226109" userId="9302620b-0d31-4c19-b1ef-13acbf3248bc" providerId="ADAL" clId="{7BBAE390-1DBB-F74B-AA70-DFF870FAC465}" dt="2024-11-12T01:37:37.376" v="93" actId="732"/>
        <pc:sldMkLst>
          <pc:docMk/>
          <pc:sldMk cId="984935677" sldId="280"/>
        </pc:sldMkLst>
        <pc:spChg chg="mod">
          <ac:chgData name="Tran Quang Huy 20226109" userId="9302620b-0d31-4c19-b1ef-13acbf3248bc" providerId="ADAL" clId="{7BBAE390-1DBB-F74B-AA70-DFF870FAC465}" dt="2024-11-12T01:13:39.683" v="21" actId="20577"/>
          <ac:spMkLst>
            <pc:docMk/>
            <pc:sldMk cId="984935677" sldId="280"/>
            <ac:spMk id="7" creationId="{7F6EADA3-19E3-8F09-9B8B-A46FDAFAB4CC}"/>
          </ac:spMkLst>
        </pc:spChg>
        <pc:picChg chg="add mod modCrop">
          <ac:chgData name="Tran Quang Huy 20226109" userId="9302620b-0d31-4c19-b1ef-13acbf3248bc" providerId="ADAL" clId="{7BBAE390-1DBB-F74B-AA70-DFF870FAC465}" dt="2024-11-12T01:37:37.376" v="93" actId="732"/>
          <ac:picMkLst>
            <pc:docMk/>
            <pc:sldMk cId="984935677" sldId="280"/>
            <ac:picMk id="6" creationId="{416FBEA9-0F5A-F971-AA41-CF3DCA3FD7F5}"/>
          </ac:picMkLst>
        </pc:picChg>
      </pc:sldChg>
      <pc:sldChg chg="modSp mod">
        <pc:chgData name="Tran Quang Huy 20226109" userId="9302620b-0d31-4c19-b1ef-13acbf3248bc" providerId="ADAL" clId="{7BBAE390-1DBB-F74B-AA70-DFF870FAC465}" dt="2024-11-12T01:24:51.370" v="75" actId="1076"/>
        <pc:sldMkLst>
          <pc:docMk/>
          <pc:sldMk cId="2316847684" sldId="282"/>
        </pc:sldMkLst>
        <pc:picChg chg="mod">
          <ac:chgData name="Tran Quang Huy 20226109" userId="9302620b-0d31-4c19-b1ef-13acbf3248bc" providerId="ADAL" clId="{7BBAE390-1DBB-F74B-AA70-DFF870FAC465}" dt="2024-11-12T01:24:51.370" v="75" actId="1076"/>
          <ac:picMkLst>
            <pc:docMk/>
            <pc:sldMk cId="2316847684" sldId="282"/>
            <ac:picMk id="4" creationId="{BDDEE7C6-0A9F-BE41-F7CE-0E668923B68D}"/>
          </ac:picMkLst>
        </pc:picChg>
        <pc:picChg chg="mod">
          <ac:chgData name="Tran Quang Huy 20226109" userId="9302620b-0d31-4c19-b1ef-13acbf3248bc" providerId="ADAL" clId="{7BBAE390-1DBB-F74B-AA70-DFF870FAC465}" dt="2024-11-12T01:24:50.325" v="74" actId="1076"/>
          <ac:picMkLst>
            <pc:docMk/>
            <pc:sldMk cId="2316847684" sldId="282"/>
            <ac:picMk id="7170" creationId="{BE67D3BC-F43B-6920-FD1D-6F6C9A9FAA6B}"/>
          </ac:picMkLst>
        </pc:picChg>
      </pc:sldChg>
      <pc:sldChg chg="modSp mod">
        <pc:chgData name="Tran Quang Huy 20226109" userId="9302620b-0d31-4c19-b1ef-13acbf3248bc" providerId="ADAL" clId="{7BBAE390-1DBB-F74B-AA70-DFF870FAC465}" dt="2024-11-12T01:24:59.234" v="78" actId="1076"/>
        <pc:sldMkLst>
          <pc:docMk/>
          <pc:sldMk cId="285905994" sldId="283"/>
        </pc:sldMkLst>
        <pc:picChg chg="mod">
          <ac:chgData name="Tran Quang Huy 20226109" userId="9302620b-0d31-4c19-b1ef-13acbf3248bc" providerId="ADAL" clId="{7BBAE390-1DBB-F74B-AA70-DFF870FAC465}" dt="2024-11-12T01:24:57.132" v="77" actId="1076"/>
          <ac:picMkLst>
            <pc:docMk/>
            <pc:sldMk cId="285905994" sldId="283"/>
            <ac:picMk id="9" creationId="{5F34C88F-68FE-3AC0-5801-B79E194DE14F}"/>
          </ac:picMkLst>
        </pc:picChg>
        <pc:picChg chg="mod">
          <ac:chgData name="Tran Quang Huy 20226109" userId="9302620b-0d31-4c19-b1ef-13acbf3248bc" providerId="ADAL" clId="{7BBAE390-1DBB-F74B-AA70-DFF870FAC465}" dt="2024-11-12T01:24:59.234" v="78" actId="1076"/>
          <ac:picMkLst>
            <pc:docMk/>
            <pc:sldMk cId="285905994" sldId="283"/>
            <ac:picMk id="7170" creationId="{16C0F419-9EE5-27C8-24E9-0285DEAFABCC}"/>
          </ac:picMkLst>
        </pc:picChg>
      </pc:sldChg>
      <pc:sldChg chg="modSp mod">
        <pc:chgData name="Tran Quang Huy 20226109" userId="9302620b-0d31-4c19-b1ef-13acbf3248bc" providerId="ADAL" clId="{7BBAE390-1DBB-F74B-AA70-DFF870FAC465}" dt="2024-11-12T01:24:41.698" v="71" actId="1076"/>
        <pc:sldMkLst>
          <pc:docMk/>
          <pc:sldMk cId="3311579947" sldId="284"/>
        </pc:sldMkLst>
        <pc:picChg chg="mod">
          <ac:chgData name="Tran Quang Huy 20226109" userId="9302620b-0d31-4c19-b1ef-13acbf3248bc" providerId="ADAL" clId="{7BBAE390-1DBB-F74B-AA70-DFF870FAC465}" dt="2024-11-12T01:24:24.181" v="69" actId="1076"/>
          <ac:picMkLst>
            <pc:docMk/>
            <pc:sldMk cId="3311579947" sldId="284"/>
            <ac:picMk id="4" creationId="{AC9016A7-894D-A554-1E9C-3C8687852DB5}"/>
          </ac:picMkLst>
        </pc:picChg>
        <pc:picChg chg="mod">
          <ac:chgData name="Tran Quang Huy 20226109" userId="9302620b-0d31-4c19-b1ef-13acbf3248bc" providerId="ADAL" clId="{7BBAE390-1DBB-F74B-AA70-DFF870FAC465}" dt="2024-11-12T01:24:41.698" v="71" actId="1076"/>
          <ac:picMkLst>
            <pc:docMk/>
            <pc:sldMk cId="3311579947" sldId="284"/>
            <ac:picMk id="7" creationId="{C8AC43A7-BDE3-A765-647F-4B9FC898AB74}"/>
          </ac:picMkLst>
        </pc:picChg>
        <pc:picChg chg="mod">
          <ac:chgData name="Tran Quang Huy 20226109" userId="9302620b-0d31-4c19-b1ef-13acbf3248bc" providerId="ADAL" clId="{7BBAE390-1DBB-F74B-AA70-DFF870FAC465}" dt="2024-11-12T01:24:25.337" v="70" actId="1076"/>
          <ac:picMkLst>
            <pc:docMk/>
            <pc:sldMk cId="3311579947" sldId="284"/>
            <ac:picMk id="6148" creationId="{B2CDC4BC-97D9-8269-7EDA-3369511778CB}"/>
          </ac:picMkLst>
        </pc:picChg>
      </pc:sldChg>
      <pc:sldChg chg="addSp delSp modSp mod">
        <pc:chgData name="Tran Quang Huy 20226109" userId="9302620b-0d31-4c19-b1ef-13acbf3248bc" providerId="ADAL" clId="{7BBAE390-1DBB-F74B-AA70-DFF870FAC465}" dt="2024-11-12T01:38:36.854" v="101" actId="1076"/>
        <pc:sldMkLst>
          <pc:docMk/>
          <pc:sldMk cId="1039096163" sldId="286"/>
        </pc:sldMkLst>
        <pc:spChg chg="mod">
          <ac:chgData name="Tran Quang Huy 20226109" userId="9302620b-0d31-4c19-b1ef-13acbf3248bc" providerId="ADAL" clId="{7BBAE390-1DBB-F74B-AA70-DFF870FAC465}" dt="2024-11-12T01:16:17.848" v="49" actId="20577"/>
          <ac:spMkLst>
            <pc:docMk/>
            <pc:sldMk cId="1039096163" sldId="286"/>
            <ac:spMk id="8" creationId="{76DE4FF6-CCAF-A031-67DB-5C5396AE8D54}"/>
          </ac:spMkLst>
        </pc:spChg>
        <pc:picChg chg="add mod modCrop">
          <ac:chgData name="Tran Quang Huy 20226109" userId="9302620b-0d31-4c19-b1ef-13acbf3248bc" providerId="ADAL" clId="{7BBAE390-1DBB-F74B-AA70-DFF870FAC465}" dt="2024-11-12T01:38:36.854" v="101" actId="1076"/>
          <ac:picMkLst>
            <pc:docMk/>
            <pc:sldMk cId="1039096163" sldId="286"/>
            <ac:picMk id="3" creationId="{CA81FE7E-6E94-FA1A-0D78-E49AF20F00F7}"/>
          </ac:picMkLst>
        </pc:picChg>
      </pc:sldChg>
      <pc:sldChg chg="addSp delSp modSp mod">
        <pc:chgData name="Tran Quang Huy 20226109" userId="9302620b-0d31-4c19-b1ef-13acbf3248bc" providerId="ADAL" clId="{7BBAE390-1DBB-F74B-AA70-DFF870FAC465}" dt="2024-11-18T17:15:14.139" v="109" actId="1076"/>
        <pc:sldMkLst>
          <pc:docMk/>
          <pc:sldMk cId="1659997768" sldId="287"/>
        </pc:sldMkLst>
        <pc:picChg chg="add mod">
          <ac:chgData name="Tran Quang Huy 20226109" userId="9302620b-0d31-4c19-b1ef-13acbf3248bc" providerId="ADAL" clId="{7BBAE390-1DBB-F74B-AA70-DFF870FAC465}" dt="2024-11-18T17:15:14.139" v="109" actId="1076"/>
          <ac:picMkLst>
            <pc:docMk/>
            <pc:sldMk cId="1659997768" sldId="287"/>
            <ac:picMk id="4" creationId="{6BDE8F06-1A51-E29E-5E0F-93B4CD186F95}"/>
          </ac:picMkLst>
        </pc:picChg>
        <pc:picChg chg="del mod modCrop">
          <ac:chgData name="Tran Quang Huy 20226109" userId="9302620b-0d31-4c19-b1ef-13acbf3248bc" providerId="ADAL" clId="{7BBAE390-1DBB-F74B-AA70-DFF870FAC465}" dt="2024-11-18T17:15:03.707" v="103" actId="478"/>
          <ac:picMkLst>
            <pc:docMk/>
            <pc:sldMk cId="1659997768" sldId="287"/>
            <ac:picMk id="6" creationId="{85F977D0-E0D2-254E-1A2E-E83C39DF9128}"/>
          </ac:picMkLst>
        </pc:picChg>
      </pc:sldChg>
    </pc:docChg>
  </pc:docChgLst>
  <pc:docChgLst>
    <pc:chgData name="Người dùng Khách" userId="S::urn:spo:anon#662117a569c4b4a2708fbd6a82c3ce1e9aa07a8ed61f9c052a4565bc595da0c9::" providerId="AD" clId="Web-{0DDA717C-011A-595A-9E3E-46D04332039D}"/>
    <pc:docChg chg="modSld">
      <pc:chgData name="Người dùng Khách" userId="S::urn:spo:anon#662117a569c4b4a2708fbd6a82c3ce1e9aa07a8ed61f9c052a4565bc595da0c9::" providerId="AD" clId="Web-{0DDA717C-011A-595A-9E3E-46D04332039D}" dt="2024-11-12T01:24:06.210" v="4" actId="20577"/>
      <pc:docMkLst>
        <pc:docMk/>
      </pc:docMkLst>
      <pc:sldChg chg="modSp">
        <pc:chgData name="Người dùng Khách" userId="S::urn:spo:anon#662117a569c4b4a2708fbd6a82c3ce1e9aa07a8ed61f9c052a4565bc595da0c9::" providerId="AD" clId="Web-{0DDA717C-011A-595A-9E3E-46D04332039D}" dt="2024-11-12T01:24:06.210" v="4" actId="20577"/>
        <pc:sldMkLst>
          <pc:docMk/>
          <pc:sldMk cId="1039096163" sldId="286"/>
        </pc:sldMkLst>
        <pc:spChg chg="mod">
          <ac:chgData name="Người dùng Khách" userId="S::urn:spo:anon#662117a569c4b4a2708fbd6a82c3ce1e9aa07a8ed61f9c052a4565bc595da0c9::" providerId="AD" clId="Web-{0DDA717C-011A-595A-9E3E-46D04332039D}" dt="2024-11-12T01:24:06.210" v="4" actId="20577"/>
          <ac:spMkLst>
            <pc:docMk/>
            <pc:sldMk cId="1039096163" sldId="286"/>
            <ac:spMk id="8" creationId="{76DE4FF6-CCAF-A031-67DB-5C5396AE8D54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5EAC724-B034-4F10-A9E8-56851A79B80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20872BB-3892-4F66-9266-36ADB83FAD5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B45424-6BAC-416C-8F6C-5F9DE854A36B}" type="datetimeFigureOut">
              <a:rPr lang="en-US" smtClean="0"/>
              <a:t>11/19/24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CA138F-B9BA-4997-B3C2-DA8B17B6D5B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E86FBF-0AC4-4904-8ED7-0BD6E9AC71D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34D737-83BD-4FDE-8CF3-8BC01E7FC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07374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733702-C25A-40B9-9167-54BAA79B29B0}" type="datetimeFigureOut">
              <a:rPr lang="en-US" smtClean="0"/>
              <a:t>11/19/24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2FC7A4-3D1B-482D-8C9D-7642A2CE30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92653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26152509-8D0C-4712-AA81-AF54972C78D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58E92B09-5AF4-4E86-A8BE-E866F0E2C017}" type="datetime1">
              <a:rPr lang="en-US" smtClean="0"/>
              <a:pPr/>
              <a:t>11/19/24</a:t>
            </a:fld>
            <a:endParaRPr lang="en-US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A9A90DE7-FAAB-4B91-AC83-B18850F1EC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0FD5971E-BD21-416C-BC2E-97EE0E09A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5750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84B5929F-A28F-4256-A6B2-5D095331D0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B3ACFEBC-8634-4116-B617-2BE5C2034C2C}" type="datetime1">
              <a:rPr lang="en-US" smtClean="0"/>
              <a:pPr/>
              <a:t>11/19/24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7C2F339A-915E-4496-B889-28FBBAAD3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28A2E5F-7F4D-4F39-A494-67088E804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8">
            <a:extLst>
              <a:ext uri="{FF2B5EF4-FFF2-40B4-BE49-F238E27FC236}">
                <a16:creationId xmlns:a16="http://schemas.microsoft.com/office/drawing/2014/main" id="{FC0C4515-8106-49DA-9C06-E98AF81524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Title 9:……………………………………..</a:t>
            </a:r>
          </a:p>
        </p:txBody>
      </p:sp>
      <p:sp>
        <p:nvSpPr>
          <p:cNvPr id="12" name="Chart Placeholder 9">
            <a:extLst>
              <a:ext uri="{FF2B5EF4-FFF2-40B4-BE49-F238E27FC236}">
                <a16:creationId xmlns:a16="http://schemas.microsoft.com/office/drawing/2014/main" id="{F49327FB-190B-40C4-9FC9-66F9F7D12317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30201" y="1406769"/>
            <a:ext cx="5765800" cy="465589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Chart</a:t>
            </a:r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733EBCBB-E1FE-415C-8ED9-6D1F3674847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38875" y="1414463"/>
            <a:ext cx="5445125" cy="4656137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12262005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A21A061D-9F38-49ED-BAF8-8055D9FB97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92875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82F65D4C-DEE4-4C7B-91C4-D6D57A523E98}" type="datetime1">
              <a:rPr lang="en-US" smtClean="0"/>
              <a:pPr/>
              <a:t>11/19/24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490FAA6E-46AD-4366-8E80-2F5BEB7D5B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9A5604C7-0828-446E-97CC-8D6162E69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8816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560333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4">
            <a:extLst>
              <a:ext uri="{FF2B5EF4-FFF2-40B4-BE49-F238E27FC236}">
                <a16:creationId xmlns:a16="http://schemas.microsoft.com/office/drawing/2014/main" id="{4C167836-5AFF-4757-AB55-39FD3BBF9D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88898" y="2461846"/>
            <a:ext cx="4614203" cy="1934307"/>
          </a:xfrm>
          <a:prstGeom prst="rect">
            <a:avLst/>
          </a:prstGeom>
        </p:spPr>
        <p:txBody>
          <a:bodyPr/>
          <a:lstStyle>
            <a:lvl1pPr algn="ctr">
              <a:defRPr sz="4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815202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30FC03-A82E-4B34-AE4B-8AC40A0CD5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11/19/24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49FB7E-C73B-452D-861A-6C73FF59EC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5733BD-32DD-483E-A597-B70529CBD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8">
            <a:extLst>
              <a:ext uri="{FF2B5EF4-FFF2-40B4-BE49-F238E27FC236}">
                <a16:creationId xmlns:a16="http://schemas.microsoft.com/office/drawing/2014/main" id="{DEAFB3E9-4F5E-435C-B51A-CC5766A852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Title 1:……………………………………..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9C57778-6639-411E-9B4C-12D035AECE2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38736" y="1058844"/>
            <a:ext cx="11514528" cy="490912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613295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84B5929F-A28F-4256-A6B2-5D095331D0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B3ACFEBC-8634-4116-B617-2BE5C2034C2C}" type="datetime1">
              <a:rPr lang="en-US" smtClean="0"/>
              <a:pPr/>
              <a:t>11/19/24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7C2F339A-915E-4496-B889-28FBBAAD3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28A2E5F-7F4D-4F39-A494-67088E804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8">
            <a:extLst>
              <a:ext uri="{FF2B5EF4-FFF2-40B4-BE49-F238E27FC236}">
                <a16:creationId xmlns:a16="http://schemas.microsoft.com/office/drawing/2014/main" id="{FC0C4515-8106-49DA-9C06-E98AF81524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Title 2:……………………………………..</a:t>
            </a:r>
          </a:p>
        </p:txBody>
      </p:sp>
      <p:sp>
        <p:nvSpPr>
          <p:cNvPr id="12" name="Chart Placeholder 9">
            <a:extLst>
              <a:ext uri="{FF2B5EF4-FFF2-40B4-BE49-F238E27FC236}">
                <a16:creationId xmlns:a16="http://schemas.microsoft.com/office/drawing/2014/main" id="{F49327FB-190B-40C4-9FC9-66F9F7D12317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30201" y="1406769"/>
            <a:ext cx="5765800" cy="465589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Chart</a:t>
            </a:r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733EBCBB-E1FE-415C-8ED9-6D1F3674847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38875" y="1414463"/>
            <a:ext cx="5445125" cy="4656137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8876699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8">
            <a:extLst>
              <a:ext uri="{FF2B5EF4-FFF2-40B4-BE49-F238E27FC236}">
                <a16:creationId xmlns:a16="http://schemas.microsoft.com/office/drawing/2014/main" id="{3E6AE9CF-41FF-46D0-BF7A-815E477789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Title 3:……………………………………..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85E41C6-3987-4F5C-A750-35F5C730A5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7539" y="1032510"/>
            <a:ext cx="11515725" cy="4938713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C99BA7CA-DC84-4A35-BD8A-C14D582181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8CDB0C24-DFE0-41C5-B02D-FC32F5C22F7C}" type="datetime1">
              <a:rPr lang="en-US" smtClean="0"/>
              <a:pPr/>
              <a:t>11/19/24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E1DCC345-F4E6-42D6-9173-88011D0E2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BD82AFB1-CD7C-4710-A82A-F9FEE6DA5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1265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98A78F82-82C6-4F07-B7D8-4A1219A1BB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19A9EFEF-A194-4819-82D7-1112425D0E86}" type="datetime1">
              <a:rPr lang="en-US" smtClean="0"/>
              <a:pPr/>
              <a:t>11/19/24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12041C72-5CA2-4523-9F1E-50662A3276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3AD6B24F-6759-4931-A1C4-77BA8AF7E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8">
            <a:extLst>
              <a:ext uri="{FF2B5EF4-FFF2-40B4-BE49-F238E27FC236}">
                <a16:creationId xmlns:a16="http://schemas.microsoft.com/office/drawing/2014/main" id="{1CD850F7-B0EC-49AD-960D-051EAF5F36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Title 4:……………………………………..</a:t>
            </a:r>
          </a:p>
        </p:txBody>
      </p:sp>
      <p:sp>
        <p:nvSpPr>
          <p:cNvPr id="11" name="Chart Placeholder 14">
            <a:extLst>
              <a:ext uri="{FF2B5EF4-FFF2-40B4-BE49-F238E27FC236}">
                <a16:creationId xmlns:a16="http://schemas.microsoft.com/office/drawing/2014/main" id="{4A80550F-98CB-400B-9D36-210A7AED20E8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38736" y="1406525"/>
            <a:ext cx="5757264" cy="4670425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Chart</a:t>
            </a:r>
          </a:p>
        </p:txBody>
      </p:sp>
      <p:sp>
        <p:nvSpPr>
          <p:cNvPr id="12" name="Table Placeholder 16">
            <a:extLst>
              <a:ext uri="{FF2B5EF4-FFF2-40B4-BE49-F238E27FC236}">
                <a16:creationId xmlns:a16="http://schemas.microsoft.com/office/drawing/2014/main" id="{15345DA2-1E92-473D-9483-A24F87614F3D}"/>
              </a:ext>
            </a:extLst>
          </p:cNvPr>
          <p:cNvSpPr>
            <a:spLocks noGrp="1"/>
          </p:cNvSpPr>
          <p:nvPr>
            <p:ph type="tbl" sz="quarter" idx="14" hasCustomPrompt="1"/>
          </p:nvPr>
        </p:nvSpPr>
        <p:spPr>
          <a:xfrm>
            <a:off x="6210300" y="1392239"/>
            <a:ext cx="5592763" cy="4684712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Table</a:t>
            </a:r>
          </a:p>
        </p:txBody>
      </p:sp>
    </p:spTree>
    <p:extLst>
      <p:ext uri="{BB962C8B-B14F-4D97-AF65-F5344CB8AC3E}">
        <p14:creationId xmlns:p14="http://schemas.microsoft.com/office/powerpoint/2010/main" val="324268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4F1F29B1-F2F8-4527-A0B9-5A566F0DB5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EEBFCEF3-2DDE-476B-8A96-303EC557333C}" type="datetime1">
              <a:rPr lang="en-US" smtClean="0"/>
              <a:pPr/>
              <a:t>11/19/24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1F89192-9608-4DA0-9D58-CE5D74F016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41300396-45C9-472A-AA37-70408F1C2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45B855E6-8413-49D5-929E-33A3B362751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58372" y="1248325"/>
            <a:ext cx="7391400" cy="5205412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itle 8">
            <a:extLst>
              <a:ext uri="{FF2B5EF4-FFF2-40B4-BE49-F238E27FC236}">
                <a16:creationId xmlns:a16="http://schemas.microsoft.com/office/drawing/2014/main" id="{AB6BBE52-BFE6-4B4F-95C1-25C2EB84A6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58372" y="404265"/>
            <a:ext cx="7391400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Title 5:……………………………………..</a:t>
            </a:r>
          </a:p>
        </p:txBody>
      </p:sp>
    </p:spTree>
    <p:extLst>
      <p:ext uri="{BB962C8B-B14F-4D97-AF65-F5344CB8AC3E}">
        <p14:creationId xmlns:p14="http://schemas.microsoft.com/office/powerpoint/2010/main" val="41134391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8">
            <a:extLst>
              <a:ext uri="{FF2B5EF4-FFF2-40B4-BE49-F238E27FC236}">
                <a16:creationId xmlns:a16="http://schemas.microsoft.com/office/drawing/2014/main" id="{3E6AE9CF-41FF-46D0-BF7A-815E477789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Title 6:……………………………………..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85E41C6-3987-4F5C-A750-35F5C730A5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7539" y="1032510"/>
            <a:ext cx="11515725" cy="4938713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C99BA7CA-DC84-4A35-BD8A-C14D582181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8CDB0C24-DFE0-41C5-B02D-FC32F5C22F7C}" type="datetime1">
              <a:rPr lang="en-US" smtClean="0"/>
              <a:pPr/>
              <a:t>11/19/24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E1DCC345-F4E6-42D6-9173-88011D0E2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BD82AFB1-CD7C-4710-A82A-F9FEE6DA5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3358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84B5929F-A28F-4256-A6B2-5D095331D0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B3ACFEBC-8634-4116-B617-2BE5C2034C2C}" type="datetime1">
              <a:rPr lang="en-US" smtClean="0"/>
              <a:pPr/>
              <a:t>11/19/24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7C2F339A-915E-4496-B889-28FBBAAD3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28A2E5F-7F4D-4F39-A494-67088E804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8">
            <a:extLst>
              <a:ext uri="{FF2B5EF4-FFF2-40B4-BE49-F238E27FC236}">
                <a16:creationId xmlns:a16="http://schemas.microsoft.com/office/drawing/2014/main" id="{FC0C4515-8106-49DA-9C06-E98AF81524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Title 7:……………………………………..</a:t>
            </a:r>
          </a:p>
        </p:txBody>
      </p:sp>
      <p:sp>
        <p:nvSpPr>
          <p:cNvPr id="12" name="Chart Placeholder 9">
            <a:extLst>
              <a:ext uri="{FF2B5EF4-FFF2-40B4-BE49-F238E27FC236}">
                <a16:creationId xmlns:a16="http://schemas.microsoft.com/office/drawing/2014/main" id="{F49327FB-190B-40C4-9FC9-66F9F7D12317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30201" y="1406769"/>
            <a:ext cx="5765800" cy="465589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Chart</a:t>
            </a:r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733EBCBB-E1FE-415C-8ED9-6D1F3674847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38875" y="1414463"/>
            <a:ext cx="5445125" cy="4656137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9605850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8">
            <a:extLst>
              <a:ext uri="{FF2B5EF4-FFF2-40B4-BE49-F238E27FC236}">
                <a16:creationId xmlns:a16="http://schemas.microsoft.com/office/drawing/2014/main" id="{3E6AE9CF-41FF-46D0-BF7A-815E477789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Title 8:……………………………………..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85E41C6-3987-4F5C-A750-35F5C730A5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7539" y="1032510"/>
            <a:ext cx="11515725" cy="4938713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C99BA7CA-DC84-4A35-BD8A-C14D582181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8CDB0C24-DFE0-41C5-B02D-FC32F5C22F7C}" type="datetime1">
              <a:rPr lang="en-US" smtClean="0"/>
              <a:pPr/>
              <a:t>11/19/24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E1DCC345-F4E6-42D6-9173-88011D0E2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BD82AFB1-CD7C-4710-A82A-F9FEE6DA5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0320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95433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5" r:id="rId5"/>
    <p:sldLayoutId id="2147483654" r:id="rId6"/>
    <p:sldLayoutId id="2147483660" r:id="rId7"/>
    <p:sldLayoutId id="2147483659" r:id="rId8"/>
    <p:sldLayoutId id="2147483658" r:id="rId9"/>
    <p:sldLayoutId id="2147483661" r:id="rId10"/>
    <p:sldLayoutId id="2147483656" r:id="rId11"/>
    <p:sldLayoutId id="2147483657" r:id="rId12"/>
    <p:sldLayoutId id="2147483649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737FC17F-78B9-4DA3-B1E3-B6651CB174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6634" y="331380"/>
            <a:ext cx="3174367" cy="952975"/>
          </a:xfrm>
          <a:prstGeom prst="rect">
            <a:avLst/>
          </a:prstGeom>
        </p:spPr>
      </p:pic>
      <p:sp>
        <p:nvSpPr>
          <p:cNvPr id="3" name="Title 6">
            <a:extLst>
              <a:ext uri="{FF2B5EF4-FFF2-40B4-BE49-F238E27FC236}">
                <a16:creationId xmlns:a16="http://schemas.microsoft.com/office/drawing/2014/main" id="{5702E00C-3125-4CD1-A5F8-64723BF48E3E}"/>
              </a:ext>
            </a:extLst>
          </p:cNvPr>
          <p:cNvSpPr txBox="1">
            <a:spLocks/>
          </p:cNvSpPr>
          <p:nvPr/>
        </p:nvSpPr>
        <p:spPr>
          <a:xfrm>
            <a:off x="386634" y="1723794"/>
            <a:ext cx="10539513" cy="84879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vi-VN" sz="4400"/>
              <a:t>MÔ</a:t>
            </a:r>
            <a:r>
              <a:rPr lang="en-US" sz="4400"/>
              <a:t> </a:t>
            </a:r>
            <a:r>
              <a:rPr lang="vi-VN" sz="4400"/>
              <a:t>HÌNH HÓA YÊU CẦU PHẦN MỀM</a:t>
            </a:r>
            <a:endParaRPr lang="en-US" sz="4400"/>
          </a:p>
        </p:txBody>
      </p:sp>
      <p:sp>
        <p:nvSpPr>
          <p:cNvPr id="4" name="Title 6">
            <a:extLst>
              <a:ext uri="{FF2B5EF4-FFF2-40B4-BE49-F238E27FC236}">
                <a16:creationId xmlns:a16="http://schemas.microsoft.com/office/drawing/2014/main" id="{72BF49D9-2FCE-4950-8B1C-F580CC18F4C9}"/>
              </a:ext>
            </a:extLst>
          </p:cNvPr>
          <p:cNvSpPr txBox="1">
            <a:spLocks/>
          </p:cNvSpPr>
          <p:nvPr/>
        </p:nvSpPr>
        <p:spPr>
          <a:xfrm>
            <a:off x="386633" y="2572586"/>
            <a:ext cx="8315239" cy="8487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vi-VN" sz="3200"/>
              <a:t>HUSTHUB – Hệ thống quản lý trường học</a:t>
            </a:r>
          </a:p>
          <a:p>
            <a:endParaRPr lang="vi-VN" sz="2800"/>
          </a:p>
          <a:p>
            <a:r>
              <a:rPr lang="vi-VN" sz="2400"/>
              <a:t>GVHD: TS. Bùi Thị Mai Anh</a:t>
            </a:r>
          </a:p>
          <a:p>
            <a:endParaRPr lang="vi-VN" sz="2400"/>
          </a:p>
          <a:p>
            <a:r>
              <a:rPr lang="vi-VN" sz="2400"/>
              <a:t>Nhóm sinh viên thực hiện:</a:t>
            </a:r>
          </a:p>
          <a:p>
            <a:pPr marL="514350" indent="-514350">
              <a:buAutoNum type="arabicPeriod"/>
            </a:pPr>
            <a:r>
              <a:rPr lang="vi-VN" sz="2400" b="0"/>
              <a:t>Trần Quang Huy 		– 20226109</a:t>
            </a:r>
          </a:p>
          <a:p>
            <a:pPr marL="514350" indent="-514350">
              <a:buAutoNum type="arabicPeriod"/>
            </a:pPr>
            <a:r>
              <a:rPr lang="vi-VN" sz="2400" b="0"/>
              <a:t>Nguyễn Lương Hoàng Tùng 	– 20226129</a:t>
            </a:r>
          </a:p>
          <a:p>
            <a:pPr marL="514350" indent="-514350">
              <a:buAutoNum type="arabicPeriod"/>
            </a:pPr>
            <a:r>
              <a:rPr lang="vi-VN" sz="2400" b="0"/>
              <a:t>Nguyễn Trung Hiếu 		– 20226082</a:t>
            </a:r>
          </a:p>
          <a:p>
            <a:pPr marL="514350" indent="-514350">
              <a:buAutoNum type="arabicPeriod"/>
            </a:pPr>
            <a:r>
              <a:rPr lang="vi-VN" sz="2400" b="0"/>
              <a:t>Ngô Mạnh Hùng 		– 20226083</a:t>
            </a:r>
            <a:endParaRPr lang="en-US" sz="2400" b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BF4829-01AB-4F75-A03B-DF4FC4C31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051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B986B5-AD49-F826-DDC6-35BA80F83C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3C3EDB-F583-74F4-4BBA-114EDAE89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E363B5-A909-473E-B75D-9F8F36F59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vi-VN">
                <a:latin typeface="Lato"/>
                <a:ea typeface="Lato"/>
                <a:cs typeface="Lato"/>
              </a:rPr>
              <a:t>2. Quy trình nghiệp vụ (3/4)</a:t>
            </a:r>
            <a:br>
              <a:rPr lang="vi-VN"/>
            </a:br>
            <a:endParaRPr lang="en-US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BE67D3BC-F43B-6920-FD1D-6F6C9A9FAA6B}"/>
              </a:ext>
            </a:extLst>
          </p:cNvPr>
          <p:cNvPicPr>
            <a:picLocks noGrp="1" noChangeAspect="1" noChangeArrowheads="1"/>
          </p:cNvPicPr>
          <p:nvPr>
            <p:ph type="chart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01278" y="1514281"/>
            <a:ext cx="5765800" cy="4327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DDEE7C6-0A9F-BE41-F7CE-0E668923B6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792" y="1593491"/>
            <a:ext cx="4534533" cy="4248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8476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BA0BAC-DB26-E688-164F-B15FA668F3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6F62EF-ACAA-DC1F-0817-269FF72F9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7121C2-7693-33FC-663E-819883D4A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vi-VN">
                <a:latin typeface="Lato"/>
                <a:ea typeface="Lato"/>
                <a:cs typeface="Lato"/>
              </a:rPr>
              <a:t>2. Quy trình nghiệp vụ (3/4)</a:t>
            </a:r>
            <a:br>
              <a:rPr lang="vi-VN"/>
            </a:br>
            <a:endParaRPr lang="en-US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16C0F419-9EE5-27C8-24E9-0285DEAFABCC}"/>
              </a:ext>
            </a:extLst>
          </p:cNvPr>
          <p:cNvPicPr>
            <a:picLocks noGrp="1" noChangeAspect="1" noChangeArrowheads="1"/>
          </p:cNvPicPr>
          <p:nvPr>
            <p:ph type="chart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41505" y="1548530"/>
            <a:ext cx="5765800" cy="4327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F34C88F-68FE-3AC0-5801-B79E194DE1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724" y="1220900"/>
            <a:ext cx="3716929" cy="4961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059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11B43E-FB43-CF89-E718-1DEF7C2641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94C414-17AA-885E-A5D8-7FEBF7E2CD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0112AE-D481-5836-44D2-968445986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vi-VN">
                <a:latin typeface="Lato"/>
                <a:ea typeface="Lato"/>
                <a:cs typeface="Lato"/>
              </a:rPr>
              <a:t>2. Quy trình nghiệp vụ (4/4)</a:t>
            </a:r>
            <a:br>
              <a:rPr lang="vi-VN"/>
            </a:br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DE4FF6-CCAF-A031-67DB-5C5396AE8D54}"/>
              </a:ext>
            </a:extLst>
          </p:cNvPr>
          <p:cNvSpPr txBox="1"/>
          <p:nvPr/>
        </p:nvSpPr>
        <p:spPr>
          <a:xfrm>
            <a:off x="0" y="5538760"/>
            <a:ext cx="12192000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vi-VN" sz="1800" b="1" err="1">
                <a:latin typeface="Lato"/>
                <a:ea typeface="Lato"/>
                <a:cs typeface="Lato"/>
              </a:rPr>
              <a:t>Use</a:t>
            </a:r>
            <a:r>
              <a:rPr lang="vi-VN" sz="1800" b="1">
                <a:latin typeface="Lato"/>
                <a:ea typeface="Lato"/>
                <a:cs typeface="Lato"/>
              </a:rPr>
              <a:t> </a:t>
            </a:r>
            <a:r>
              <a:rPr lang="vi-VN" sz="1800" b="1" err="1">
                <a:latin typeface="Lato"/>
                <a:ea typeface="Lato"/>
                <a:cs typeface="Lato"/>
              </a:rPr>
              <a:t>case</a:t>
            </a:r>
            <a:r>
              <a:rPr lang="vi-VN" sz="1800" b="1">
                <a:latin typeface="Lato"/>
                <a:ea typeface="Lato"/>
                <a:cs typeface="Lato"/>
              </a:rPr>
              <a:t> “</a:t>
            </a:r>
            <a:r>
              <a:rPr lang="vi-VN" b="1">
                <a:latin typeface="Lato"/>
                <a:ea typeface="Lato"/>
                <a:cs typeface="Lato"/>
              </a:rPr>
              <a:t>Quản lí học tập</a:t>
            </a:r>
            <a:r>
              <a:rPr lang="vi-VN" sz="1800" b="1">
                <a:latin typeface="Lato"/>
                <a:ea typeface="Lato"/>
                <a:cs typeface="Lato"/>
              </a:rPr>
              <a:t>”</a:t>
            </a:r>
            <a:endParaRPr lang="en-US" sz="1800" b="1">
              <a:latin typeface="Lato"/>
              <a:ea typeface="Lato"/>
              <a:cs typeface="Lato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E3830D-1622-90B5-A32C-A721C1DC6E10}"/>
              </a:ext>
            </a:extLst>
          </p:cNvPr>
          <p:cNvSpPr txBox="1"/>
          <p:nvPr/>
        </p:nvSpPr>
        <p:spPr>
          <a:xfrm>
            <a:off x="338736" y="765242"/>
            <a:ext cx="6097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1800" b="1">
                <a:solidFill>
                  <a:srgbClr val="FFFF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USE CASE 004</a:t>
            </a:r>
            <a:endParaRPr lang="en-US" sz="1800" b="1">
              <a:solidFill>
                <a:srgbClr val="FFFF0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81FE7E-6E94-FA1A-0D78-E49AF20F00F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282" t="7800" r="4132" b="4943"/>
          <a:stretch/>
        </p:blipFill>
        <p:spPr>
          <a:xfrm>
            <a:off x="2445223" y="1429801"/>
            <a:ext cx="7301553" cy="3998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0961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3E3F0B-FF58-7FF3-E5D8-4FC5EB8EE5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9F4B1D-48A9-6817-ED29-E2F4E5AC8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D33942-0EFD-7797-8F59-BD0A9A320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vi-VN">
                <a:latin typeface="Lato"/>
                <a:ea typeface="Lato"/>
                <a:cs typeface="Lato"/>
              </a:rPr>
              <a:t>2. Quy trình nghiệp vụ (4/4)</a:t>
            </a:r>
            <a:br>
              <a:rPr lang="vi-VN"/>
            </a:br>
            <a:endParaRPr lang="en-US"/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id="{1CEE0E44-8EE8-40A1-EDE2-F3D1FD0B5F99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/>
        <p:txBody>
          <a:bodyPr/>
          <a:lstStyle/>
          <a:p>
            <a:endParaRPr lang="en-VN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ADE2AE7-3796-97D8-168C-23F9235BEC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9185" y="1414463"/>
            <a:ext cx="5757264" cy="4648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8AB726D-767D-E799-A581-0DB05B07EF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551" y="1619234"/>
            <a:ext cx="5266198" cy="4230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2269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C7B693-B8C1-8390-B49B-452F058FE7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65CDE4-B486-F251-C802-3DF7C2007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FC7F3C-9450-69A1-A8CD-E229D833DC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vi-VN">
                <a:latin typeface="Lato"/>
                <a:ea typeface="Lato"/>
                <a:cs typeface="Lato"/>
              </a:rPr>
              <a:t>2. Quy trình nghiệp vụ (4/4)</a:t>
            </a:r>
            <a:br>
              <a:rPr lang="vi-VN"/>
            </a:br>
            <a:endParaRPr lang="en-US"/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id="{361F35B1-64FD-6449-F6BF-8D844EF38D3A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/>
        <p:txBody>
          <a:bodyPr/>
          <a:lstStyle/>
          <a:p>
            <a:endParaRPr lang="en-VN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5BF32F4-FCF6-EB81-E9A0-A6FA4916DA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2389" y="1403420"/>
            <a:ext cx="5757264" cy="4648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780AA96-8ECA-A0F6-661F-3428602D5D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8277" y="1398402"/>
            <a:ext cx="4477375" cy="4915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7314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945A2BB-ABB6-48FB-A491-502474D93E34}"/>
              </a:ext>
            </a:extLst>
          </p:cNvPr>
          <p:cNvSpPr txBox="1">
            <a:spLocks/>
          </p:cNvSpPr>
          <p:nvPr/>
        </p:nvSpPr>
        <p:spPr>
          <a:xfrm>
            <a:off x="5605763" y="2869457"/>
            <a:ext cx="5422456" cy="97130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2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sz="6000"/>
              <a:t>THANK YOU !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55FE58-BA70-418C-863F-55066B667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6271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1. Use Case </a:t>
            </a:r>
            <a:r>
              <a:rPr lang="vi-VN"/>
              <a:t>tổng quan</a:t>
            </a:r>
            <a:br>
              <a:rPr lang="vi-VN"/>
            </a:b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19C3F9-B58C-1F45-A9F8-9D3A09F68A19}"/>
              </a:ext>
            </a:extLst>
          </p:cNvPr>
          <p:cNvSpPr txBox="1"/>
          <p:nvPr/>
        </p:nvSpPr>
        <p:spPr>
          <a:xfrm>
            <a:off x="6564428" y="974725"/>
            <a:ext cx="5158207" cy="45561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vi-VN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</a:t>
            </a:r>
            <a:r>
              <a:rPr lang="vi-VN" sz="1800" b="0" i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ội ngũ thiết kế cung cấp cho khách hàng một </a:t>
            </a:r>
            <a:r>
              <a:rPr lang="vi-VN" sz="1800" b="0" i="0">
                <a:solidFill>
                  <a:schemeClr val="accent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tài khoản admin</a:t>
            </a:r>
            <a:r>
              <a:rPr lang="vi-VN" sz="1800" b="0" i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 </a:t>
            </a:r>
          </a:p>
          <a:p>
            <a:pPr marL="285750" indent="-285750" algn="just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vi-VN" sz="1800" b="0" i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Khách hàng có thể đăng nhập vào hệ thống bằng tài khoản admin này để truy cập toàn bộ chức năng của hệ thống.</a:t>
            </a:r>
          </a:p>
          <a:p>
            <a:pPr marL="285750" indent="-285750" algn="just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vi-VN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</a:t>
            </a:r>
            <a:r>
              <a:rPr lang="vi-VN" sz="1800" b="0" i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dmin có thể tạo các tài khoản cho những người dùng khác (giáo viên, sinh viên). </a:t>
            </a:r>
          </a:p>
          <a:p>
            <a:pPr marL="285750" indent="-285750" algn="just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vi-VN" sz="1800" b="0" i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Mỗi loại tài khoản được gán quyền truy cập vào các chức năng đã được cấu hình sẵn theo vai trò của mình. </a:t>
            </a:r>
          </a:p>
          <a:p>
            <a:pPr marL="285750" indent="-285750" algn="just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vi-VN" sz="1800" b="0" i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Sau khi tài khoản được tạo, người dùng có thể đăng nhập vào hệ thống và sử dụng các chức năng tương ứng với quyền hạn của họ.</a:t>
            </a:r>
            <a:endParaRPr lang="en-001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5" name="Picture 4" descr="A diagram of a person's relationship&#10;&#10;Description automatically generated">
            <a:extLst>
              <a:ext uri="{FF2B5EF4-FFF2-40B4-BE49-F238E27FC236}">
                <a16:creationId xmlns:a16="http://schemas.microsoft.com/office/drawing/2014/main" id="{428E6E43-98F7-A294-2500-1EF1BFC247F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063" t="5039" r="1266" b="3037"/>
          <a:stretch/>
        </p:blipFill>
        <p:spPr>
          <a:xfrm>
            <a:off x="750626" y="1091820"/>
            <a:ext cx="5419167" cy="4706637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D1E82D1F-EE8C-957B-DA27-922C2E9DF3BE}"/>
              </a:ext>
            </a:extLst>
          </p:cNvPr>
          <p:cNvSpPr txBox="1">
            <a:spLocks/>
          </p:cNvSpPr>
          <p:nvPr/>
        </p:nvSpPr>
        <p:spPr>
          <a:xfrm>
            <a:off x="338736" y="5873826"/>
            <a:ext cx="5757264" cy="4360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 algn="ctr"/>
            <a:r>
              <a:rPr lang="vi-VN" sz="1600">
                <a:solidFill>
                  <a:schemeClr val="tx1"/>
                </a:solidFill>
              </a:rPr>
              <a:t>Use case tổng quan</a:t>
            </a:r>
            <a:endParaRPr lang="en-US" sz="16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5502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4B60D5-7D6B-8B8A-7B07-E054800467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C7FBE8-4314-A450-54AF-9937576C99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E64A7C-92B8-1AAC-E8B3-89B150D30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2. Quy trình nghiệp vụ (1/4)</a:t>
            </a:r>
            <a:br>
              <a:rPr lang="vi-VN"/>
            </a:br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5BEEB09-4A30-3ECB-3047-BB61E2D97FED}"/>
              </a:ext>
            </a:extLst>
          </p:cNvPr>
          <p:cNvSpPr txBox="1">
            <a:spLocks/>
          </p:cNvSpPr>
          <p:nvPr/>
        </p:nvSpPr>
        <p:spPr>
          <a:xfrm>
            <a:off x="385183" y="789581"/>
            <a:ext cx="11514528" cy="4360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vi-VN" sz="1600">
                <a:solidFill>
                  <a:srgbClr val="FFFF00"/>
                </a:solidFill>
              </a:rPr>
              <a:t>USE CASE 001</a:t>
            </a:r>
            <a:endParaRPr lang="en-US" sz="1600">
              <a:solidFill>
                <a:srgbClr val="FFFF00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F6EADA3-19E3-8F09-9B8B-A46FDAFAB4CC}"/>
              </a:ext>
            </a:extLst>
          </p:cNvPr>
          <p:cNvSpPr txBox="1">
            <a:spLocks/>
          </p:cNvSpPr>
          <p:nvPr/>
        </p:nvSpPr>
        <p:spPr>
          <a:xfrm>
            <a:off x="0" y="5850370"/>
            <a:ext cx="12192000" cy="4360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 algn="ctr"/>
            <a:r>
              <a:rPr lang="vi-VN" sz="1600">
                <a:solidFill>
                  <a:schemeClr val="tx1"/>
                </a:solidFill>
              </a:rPr>
              <a:t>Use case “Thêm lớp học”</a:t>
            </a:r>
            <a:endParaRPr lang="en-US" sz="1600">
              <a:solidFill>
                <a:schemeClr val="tx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6FBEA9-0F5A-F971-AA41-CF3DCA3FD7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416" t="7798" r="3427" b="12884"/>
          <a:stretch/>
        </p:blipFill>
        <p:spPr>
          <a:xfrm>
            <a:off x="3166281" y="1678675"/>
            <a:ext cx="5990230" cy="3494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9356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3FF5BB-E96A-A5A8-A094-6C1BDD9201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D674F7-DF37-97D3-02EF-CB551254F2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18B182-FA61-5E5B-61DF-70DD281B31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vi-VN">
                <a:latin typeface="Lato"/>
                <a:ea typeface="Lato"/>
                <a:cs typeface="Lato"/>
              </a:rPr>
              <a:t>2. Quy trình nghiệp vụ (1/4)</a:t>
            </a:r>
            <a:br>
              <a:rPr lang="vi-VN"/>
            </a:br>
            <a:endParaRPr lang="en-US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53EB9651-A53E-A424-3D47-447997094411}"/>
              </a:ext>
            </a:extLst>
          </p:cNvPr>
          <p:cNvPicPr>
            <a:picLocks noGrp="1" noChangeAspect="1" noChangeArrowheads="1"/>
          </p:cNvPicPr>
          <p:nvPr>
            <p:ph type="chart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2799" y="1214106"/>
            <a:ext cx="3926298" cy="485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F3942F2-4788-C37B-FB2B-9882D262C5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7479" y="1214106"/>
            <a:ext cx="4628140" cy="4854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2521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0D2C5D-428B-F2AA-1549-FD49489F4D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35E409-6A73-6AFC-2059-CFCB752888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AADAD8-5312-F717-C151-EEC050E592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vi-VN">
                <a:latin typeface="Lato"/>
                <a:ea typeface="Lato"/>
                <a:cs typeface="Lato"/>
              </a:rPr>
              <a:t>2. Quy trình nghiệp vụ (1/4)</a:t>
            </a:r>
            <a:br>
              <a:rPr lang="vi-VN"/>
            </a:br>
            <a:endParaRPr lang="en-US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C0F2DD0B-8802-E167-C65C-EA28AFBF765A}"/>
              </a:ext>
            </a:extLst>
          </p:cNvPr>
          <p:cNvPicPr>
            <a:picLocks noGrp="1" noChangeAspect="1" noChangeArrowheads="1"/>
          </p:cNvPicPr>
          <p:nvPr>
            <p:ph type="chart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7202" y="1291960"/>
            <a:ext cx="4202058" cy="485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5450389-8A9E-AA2A-B268-0B31C966DF0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877250" y="1175923"/>
            <a:ext cx="3455693" cy="5086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8661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FDAF65-1D80-4D9C-0447-039E61D45A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AF10A0-7F14-BD23-73A8-03038B0960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9942DA-6077-CEEC-0E83-D86B4B4222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vi-VN">
                <a:latin typeface="Lato"/>
                <a:ea typeface="Lato"/>
                <a:cs typeface="Lato"/>
              </a:rPr>
              <a:t>2. Quy trình nghiệp vụ (2/4)</a:t>
            </a:r>
            <a:br>
              <a:rPr lang="vi-VN"/>
            </a:br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874C983-65D1-6DDD-431D-68436402EFD5}"/>
              </a:ext>
            </a:extLst>
          </p:cNvPr>
          <p:cNvSpPr txBox="1">
            <a:spLocks/>
          </p:cNvSpPr>
          <p:nvPr/>
        </p:nvSpPr>
        <p:spPr>
          <a:xfrm>
            <a:off x="385183" y="789581"/>
            <a:ext cx="11514528" cy="4360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vi-VN" sz="1600">
                <a:solidFill>
                  <a:srgbClr val="FFFF00"/>
                </a:solidFill>
              </a:rPr>
              <a:t>USE CASE 002</a:t>
            </a:r>
            <a:endParaRPr lang="en-US" sz="1600">
              <a:solidFill>
                <a:srgbClr val="FFFF00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41CE7CC-01F9-DFC5-1DBD-93E3E2507B2C}"/>
              </a:ext>
            </a:extLst>
          </p:cNvPr>
          <p:cNvSpPr txBox="1">
            <a:spLocks/>
          </p:cNvSpPr>
          <p:nvPr/>
        </p:nvSpPr>
        <p:spPr>
          <a:xfrm>
            <a:off x="0" y="5850370"/>
            <a:ext cx="12192000" cy="4360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 algn="ctr"/>
            <a:r>
              <a:rPr lang="vi-VN" sz="1600">
                <a:solidFill>
                  <a:schemeClr val="tx1"/>
                </a:solidFill>
              </a:rPr>
              <a:t>Use case “Chỉnh sửa thông tin sinh viên”</a:t>
            </a:r>
            <a:endParaRPr lang="en-US" sz="160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DE8F06-1A51-E29E-5E0F-93B4CD186F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1446" y="1466619"/>
            <a:ext cx="6371756" cy="4053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9977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06678A-F130-66A8-7B85-8B05BD5753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0FE38C-8B03-8458-3D4C-F9EB2545B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2421BC-ADE1-4D7C-92BB-A226F7D4F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vi-VN">
                <a:latin typeface="Lato"/>
                <a:ea typeface="Lato"/>
                <a:cs typeface="Lato"/>
              </a:rPr>
              <a:t>2. Quy trình nghiệp vụ (2/4)</a:t>
            </a:r>
            <a:br>
              <a:rPr lang="vi-VN"/>
            </a:br>
            <a:endParaRPr lang="en-US"/>
          </a:p>
        </p:txBody>
      </p:sp>
      <p:pic>
        <p:nvPicPr>
          <p:cNvPr id="6148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4F1737A1-7333-91A6-DE28-23FFD50D2E9B}"/>
              </a:ext>
            </a:extLst>
          </p:cNvPr>
          <p:cNvPicPr>
            <a:picLocks noGrp="1" noChangeAspect="1" noChangeArrowheads="1"/>
          </p:cNvPicPr>
          <p:nvPr>
            <p:ph type="chart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23132" y="1337582"/>
            <a:ext cx="5066758" cy="4656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3EC1D88-740E-4EEE-C50D-099D9BE319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571" y="1817543"/>
            <a:ext cx="5220429" cy="3696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0227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036AEF-FBB2-0E27-2961-0E928CE09E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B8B5B1-7E54-80C4-9652-63B642B49D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009989-19BE-AE85-DDDE-3B83494F34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vi-VN">
                <a:latin typeface="Lato"/>
                <a:ea typeface="Lato"/>
                <a:cs typeface="Lato"/>
              </a:rPr>
              <a:t>2. Quy trình nghiệp vụ (2/4)</a:t>
            </a:r>
            <a:br>
              <a:rPr lang="vi-VN"/>
            </a:br>
            <a:endParaRPr lang="en-US"/>
          </a:p>
        </p:txBody>
      </p:sp>
      <p:pic>
        <p:nvPicPr>
          <p:cNvPr id="6148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B2CDC4BC-97D9-8269-7EDA-3369511778CB}"/>
              </a:ext>
            </a:extLst>
          </p:cNvPr>
          <p:cNvPicPr>
            <a:picLocks noGrp="1" noChangeAspect="1" noChangeArrowheads="1"/>
          </p:cNvPicPr>
          <p:nvPr>
            <p:ph type="chart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58682" y="1369219"/>
            <a:ext cx="5066758" cy="4656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C9016A7-894D-A554-1E9C-3C8687852D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8299" y="1422854"/>
            <a:ext cx="3377016" cy="41886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8AC43A7-BDE3-A765-647F-4B9FC898AB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9227" y="5611546"/>
            <a:ext cx="3356088" cy="467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5799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873187-C89E-ECB0-AAA5-A2AF4C74A1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1A4359-5D91-FBA7-DF31-81D8A4FDC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20E598-CCC8-C951-7E7E-58664926C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vi-VN">
                <a:latin typeface="Lato"/>
                <a:ea typeface="Lato"/>
                <a:cs typeface="Lato"/>
              </a:rPr>
              <a:t>2. Quy trình nghiệp vụ (3/4)</a:t>
            </a:r>
            <a:br>
              <a:rPr lang="vi-VN"/>
            </a:br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D1DDB1-2172-026F-C28E-803EF5BD8819}"/>
              </a:ext>
            </a:extLst>
          </p:cNvPr>
          <p:cNvSpPr txBox="1"/>
          <p:nvPr/>
        </p:nvSpPr>
        <p:spPr>
          <a:xfrm>
            <a:off x="0" y="553876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vi-VN" sz="1800" b="1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Use case “Quản lí điểm số”</a:t>
            </a:r>
            <a:endParaRPr lang="en-US" sz="1800" b="1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478FEC-DFFD-4187-D461-D53F9BC8B1BC}"/>
              </a:ext>
            </a:extLst>
          </p:cNvPr>
          <p:cNvSpPr txBox="1"/>
          <p:nvPr/>
        </p:nvSpPr>
        <p:spPr>
          <a:xfrm>
            <a:off x="338736" y="765242"/>
            <a:ext cx="609765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1600" b="1">
                <a:solidFill>
                  <a:srgbClr val="FFFF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USE CASE 003</a:t>
            </a:r>
            <a:endParaRPr lang="en-US" sz="1600" b="1">
              <a:solidFill>
                <a:srgbClr val="FFFF0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7028B4-1516-14C1-8B2F-C9F8B8F63C4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500" t="9041" r="3167" b="14246"/>
          <a:stretch/>
        </p:blipFill>
        <p:spPr>
          <a:xfrm>
            <a:off x="3263900" y="1812359"/>
            <a:ext cx="6321787" cy="3234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2228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c80d803b-ee30-4cf1-8997-d5dbef288d47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1885E8D135CD643938305DEC3E1B53E" ma:contentTypeVersion="8" ma:contentTypeDescription="Create a new document." ma:contentTypeScope="" ma:versionID="422225a9d2022af8f25bd3f3cb63d62b">
  <xsd:schema xmlns:xsd="http://www.w3.org/2001/XMLSchema" xmlns:xs="http://www.w3.org/2001/XMLSchema" xmlns:p="http://schemas.microsoft.com/office/2006/metadata/properties" xmlns:ns3="c80d803b-ee30-4cf1-8997-d5dbef288d47" xmlns:ns4="1c1e4822-5b82-4cb4-a39e-28e929ec74cb" targetNamespace="http://schemas.microsoft.com/office/2006/metadata/properties" ma:root="true" ma:fieldsID="4146340a50400ac6634fac3d2c10c0fa" ns3:_="" ns4:_="">
    <xsd:import namespace="c80d803b-ee30-4cf1-8997-d5dbef288d47"/>
    <xsd:import namespace="1c1e4822-5b82-4cb4-a39e-28e929ec74cb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_activity" minOccurs="0"/>
                <xsd:element ref="ns3:MediaServiceObjectDetectorVersion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80d803b-ee30-4cf1-8997-d5dbef288d4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_activity" ma:index="10" nillable="true" ma:displayName="_activity" ma:hidden="true" ma:internalName="_activity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c1e4822-5b82-4cb4-a39e-28e929ec74cb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588EDD3-51D4-49E7-A47E-E15509094B9C}">
  <ds:schemaRefs>
    <ds:schemaRef ds:uri="http://www.w3.org/XML/1998/namespace"/>
    <ds:schemaRef ds:uri="http://purl.org/dc/terms/"/>
    <ds:schemaRef ds:uri="c80d803b-ee30-4cf1-8997-d5dbef288d47"/>
    <ds:schemaRef ds:uri="http://purl.org/dc/dcmitype/"/>
    <ds:schemaRef ds:uri="http://schemas.microsoft.com/office/2006/metadata/properties"/>
    <ds:schemaRef ds:uri="1c1e4822-5b82-4cb4-a39e-28e929ec74cb"/>
    <ds:schemaRef ds:uri="http://schemas.microsoft.com/office/infopath/2007/PartnerControls"/>
    <ds:schemaRef ds:uri="http://schemas.microsoft.com/office/2006/documentManagement/types"/>
    <ds:schemaRef ds:uri="http://schemas.openxmlformats.org/package/2006/metadata/core-properties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E7AD9BAC-342F-49DE-B460-898C3199747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B4BEEBC-F961-4DC9-971B-8387F29FE4A8}">
  <ds:schemaRefs>
    <ds:schemaRef ds:uri="1c1e4822-5b82-4cb4-a39e-28e929ec74cb"/>
    <ds:schemaRef ds:uri="c80d803b-ee30-4cf1-8997-d5dbef288d47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363</Words>
  <Application>Microsoft Macintosh PowerPoint</Application>
  <PresentationFormat>Widescreen</PresentationFormat>
  <Paragraphs>53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Lato</vt:lpstr>
      <vt:lpstr>Office Theme</vt:lpstr>
      <vt:lpstr>PowerPoint Presentation</vt:lpstr>
      <vt:lpstr>1. Use Case tổng quan </vt:lpstr>
      <vt:lpstr>2. Quy trình nghiệp vụ (1/4) </vt:lpstr>
      <vt:lpstr>2. Quy trình nghiệp vụ (1/4) </vt:lpstr>
      <vt:lpstr>2. Quy trình nghiệp vụ (1/4) </vt:lpstr>
      <vt:lpstr>2. Quy trình nghiệp vụ (2/4) </vt:lpstr>
      <vt:lpstr>2. Quy trình nghiệp vụ (2/4) </vt:lpstr>
      <vt:lpstr>2. Quy trình nghiệp vụ (2/4) </vt:lpstr>
      <vt:lpstr>2. Quy trình nghiệp vụ (3/4) </vt:lpstr>
      <vt:lpstr>2. Quy trình nghiệp vụ (3/4) </vt:lpstr>
      <vt:lpstr>2. Quy trình nghiệp vụ (3/4) </vt:lpstr>
      <vt:lpstr>2. Quy trình nghiệp vụ (4/4) </vt:lpstr>
      <vt:lpstr>2. Quy trình nghiệp vụ (4/4) </vt:lpstr>
      <vt:lpstr>2. Quy trình nghiệp vụ (4/4)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Phong TT &amp; QTTH</dc:creator>
  <cp:lastModifiedBy>Tran Huy</cp:lastModifiedBy>
  <cp:revision>1</cp:revision>
  <dcterms:created xsi:type="dcterms:W3CDTF">2021-05-28T04:32:29Z</dcterms:created>
  <dcterms:modified xsi:type="dcterms:W3CDTF">2024-11-18T17:15:23Z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0x01010091885E8D135CD643938305DEC3E1B53E</vt:lpwstr>
  </property>
</Properties>
</file>